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3" r:id="rId1"/>
  </p:sldMasterIdLst>
  <p:notesMasterIdLst>
    <p:notesMasterId r:id="rId3"/>
  </p:notesMasterIdLst>
  <p:handoutMasterIdLst>
    <p:handoutMasterId r:id="rId4"/>
  </p:handoutMasterIdLst>
  <p:sldIdLst>
    <p:sldId id="361" r:id="rId2"/>
  </p:sldIdLst>
  <p:sldSz cx="12190413" cy="6859588"/>
  <p:notesSz cx="6858000" cy="9144000"/>
  <p:custDataLst>
    <p:tags r:id="rId5"/>
  </p:custDataLst>
  <p:defaultTextStyle>
    <a:defPPr>
      <a:defRPr lang="en-US"/>
    </a:defPPr>
    <a:lvl1pPr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1pPr>
    <a:lvl2pPr marL="457189"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2pPr>
    <a:lvl3pPr marL="914377"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3pPr>
    <a:lvl4pPr marL="1371566"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4pPr>
    <a:lvl5pPr marL="1828754"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9">
          <p15:clr>
            <a:srgbClr val="A4A3A4"/>
          </p15:clr>
        </p15:guide>
        <p15:guide id="2" orient="horz" pos="2696">
          <p15:clr>
            <a:srgbClr val="A4A3A4"/>
          </p15:clr>
        </p15:guide>
        <p15:guide id="3" orient="horz" pos="1682">
          <p15:clr>
            <a:srgbClr val="A4A3A4"/>
          </p15:clr>
        </p15:guide>
        <p15:guide id="4" orient="horz" pos="1790">
          <p15:clr>
            <a:srgbClr val="A4A3A4"/>
          </p15:clr>
        </p15:guide>
        <p15:guide id="5" orient="horz" pos="1360">
          <p15:clr>
            <a:srgbClr val="A4A3A4"/>
          </p15:clr>
        </p15:guide>
        <p15:guide id="6" pos="2934">
          <p15:clr>
            <a:srgbClr val="A4A3A4"/>
          </p15:clr>
        </p15:guide>
        <p15:guide id="7" pos="5375">
          <p15:clr>
            <a:srgbClr val="A4A3A4"/>
          </p15:clr>
        </p15:guide>
        <p15:guide id="8" pos="4099">
          <p15:clr>
            <a:srgbClr val="A4A3A4"/>
          </p15:clr>
        </p15:guide>
        <p15:guide id="9" pos="4208">
          <p15:clr>
            <a:srgbClr val="A4A3A4"/>
          </p15:clr>
        </p15:guide>
        <p15:guide id="10" pos="2826">
          <p15:clr>
            <a:srgbClr val="A4A3A4"/>
          </p15:clr>
        </p15:guide>
        <p15:guide id="11" pos="386">
          <p15:clr>
            <a:srgbClr val="A4A3A4"/>
          </p15:clr>
        </p15:guide>
        <p15:guide id="12" orient="horz" pos="1039">
          <p15:clr>
            <a:srgbClr val="A4A3A4"/>
          </p15:clr>
        </p15:guide>
        <p15:guide id="13" orient="horz" pos="3595">
          <p15:clr>
            <a:srgbClr val="A4A3A4"/>
          </p15:clr>
        </p15:guide>
        <p15:guide id="14" orient="horz" pos="2243">
          <p15:clr>
            <a:srgbClr val="A4A3A4"/>
          </p15:clr>
        </p15:guide>
        <p15:guide id="15" orient="horz" pos="2387">
          <p15:clr>
            <a:srgbClr val="A4A3A4"/>
          </p15:clr>
        </p15:guide>
        <p15:guide id="16" orient="horz" pos="1814">
          <p15:clr>
            <a:srgbClr val="A4A3A4"/>
          </p15:clr>
        </p15:guide>
        <p15:guide id="17" pos="3911">
          <p15:clr>
            <a:srgbClr val="A4A3A4"/>
          </p15:clr>
        </p15:guide>
        <p15:guide id="18" pos="7166">
          <p15:clr>
            <a:srgbClr val="A4A3A4"/>
          </p15:clr>
        </p15:guide>
        <p15:guide id="19" pos="5465">
          <p15:clr>
            <a:srgbClr val="A4A3A4"/>
          </p15:clr>
        </p15:guide>
        <p15:guide id="20" pos="5610">
          <p15:clr>
            <a:srgbClr val="A4A3A4"/>
          </p15:clr>
        </p15:guide>
        <p15:guide id="21" pos="3768">
          <p15:clr>
            <a:srgbClr val="A4A3A4"/>
          </p15:clr>
        </p15:guide>
        <p15:guide id="22" pos="5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E0"/>
    <a:srgbClr val="D0C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7" autoAdjust="0"/>
    <p:restoredTop sz="90057" autoAdjust="0"/>
  </p:normalViewPr>
  <p:slideViewPr>
    <p:cSldViewPr>
      <p:cViewPr varScale="1">
        <p:scale>
          <a:sx n="108" d="100"/>
          <a:sy n="108" d="100"/>
        </p:scale>
        <p:origin x="762" y="96"/>
      </p:cViewPr>
      <p:guideLst>
        <p:guide orient="horz" pos="779"/>
        <p:guide orient="horz" pos="2696"/>
        <p:guide orient="horz" pos="1682"/>
        <p:guide orient="horz" pos="1790"/>
        <p:guide orient="horz" pos="1360"/>
        <p:guide pos="2934"/>
        <p:guide pos="5375"/>
        <p:guide pos="4099"/>
        <p:guide pos="4208"/>
        <p:guide pos="2826"/>
        <p:guide pos="386"/>
        <p:guide orient="horz" pos="1039"/>
        <p:guide orient="horz" pos="3595"/>
        <p:guide orient="horz" pos="2243"/>
        <p:guide orient="horz" pos="2387"/>
        <p:guide orient="horz" pos="1814"/>
        <p:guide pos="3911"/>
        <p:guide pos="7166"/>
        <p:guide pos="5465"/>
        <p:guide pos="5610"/>
        <p:guide pos="3768"/>
        <p:guide pos="51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7588AC-F512-4847-9233-601F4B16DDF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1452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5B7C09-5A60-450F-8B1D-B16CDE8563A2}" type="datetime1">
              <a:rPr lang="en-GB" noProof="0" smtClean="0"/>
              <a:pPr/>
              <a:t>30/08/2019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1F2F6E2-CA2D-40A7-8BE4-C30E5CF2054D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653467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111" charset="-128"/>
        <a:cs typeface="ＭＳ Ｐゴシック" pitchFamily="-111" charset="-128"/>
      </a:defRPr>
    </a:lvl1pPr>
    <a:lvl2pPr marL="457189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2pPr>
    <a:lvl3pPr marL="914377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3pPr>
    <a:lvl4pPr marL="1371566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4pPr>
    <a:lvl5pPr marL="1828754" algn="l" defTabSz="457189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F6E2-CA2D-40A7-8BE4-C30E5CF2054D}" type="slidenum">
              <a:rPr lang="en-GB" noProof="0" smtClean="0"/>
              <a:pPr/>
              <a:t>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66995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ogo_ramboll"/>
          <p:cNvSpPr>
            <a:spLocks noChangeAspect="1"/>
          </p:cNvSpPr>
          <p:nvPr userDrawn="1"/>
        </p:nvSpPr>
        <p:spPr>
          <a:xfrm>
            <a:off x="849490" y="6159826"/>
            <a:ext cx="1127971" cy="2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Logo_ramboll_bmkAr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90" y="6159826"/>
            <a:ext cx="1220064" cy="255600"/>
          </a:xfrm>
          <a:prstGeom prst="rect">
            <a:avLst/>
          </a:prstGeom>
        </p:spPr>
      </p:pic>
      <p:pic>
        <p:nvPicPr>
          <p:cNvPr id="4" name="Logo_ramboll_bmkAr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90" y="6159826"/>
            <a:ext cx="1220064" cy="2556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815308" y="257164"/>
            <a:ext cx="10560296" cy="681548"/>
          </a:xfrm>
        </p:spPr>
        <p:txBody>
          <a:bodyPr tIns="0" anchor="b" anchorCtr="0"/>
          <a:lstStyle>
            <a:lvl1pPr>
              <a:defRPr sz="4300" cap="all" baseline="0" smtClean="0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27655" name="Subtitle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15308" y="943418"/>
            <a:ext cx="10559797" cy="1753006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300" b="1" cap="all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7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64395" y="6284782"/>
            <a:ext cx="479938" cy="155611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10299" y="1645583"/>
            <a:ext cx="5165304" cy="1914418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210299" y="3791828"/>
            <a:ext cx="5165304" cy="1916557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448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10299" y="1645583"/>
            <a:ext cx="5165304" cy="1914418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210300" y="3791828"/>
            <a:ext cx="2465388" cy="1916557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905774" y="3791828"/>
            <a:ext cx="2465490" cy="1916557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816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905875" y="1645031"/>
            <a:ext cx="2465388" cy="1914969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10300" y="1645031"/>
            <a:ext cx="2465388" cy="1914969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210300" y="3791828"/>
            <a:ext cx="2465388" cy="1916557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905875" y="3791828"/>
            <a:ext cx="2465388" cy="1916557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04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3 images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210300" y="3791828"/>
            <a:ext cx="2465388" cy="1006436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300"/>
              </a:spcAft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1588" indent="0">
              <a:lnSpc>
                <a:spcPct val="100000"/>
              </a:lnSpc>
              <a:spcAft>
                <a:spcPts val="0"/>
              </a:spcAft>
              <a:buNone/>
              <a:defRPr sz="1400" b="0"/>
            </a:lvl2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210300" y="4798264"/>
            <a:ext cx="2465388" cy="908533"/>
          </a:xfrm>
        </p:spPr>
        <p:txBody>
          <a:bodyPr lIns="0" anchor="b" anchorCtr="0"/>
          <a:lstStyle>
            <a:lvl1pPr marL="0" indent="0" algn="r">
              <a:lnSpc>
                <a:spcPct val="100000"/>
              </a:lnSpc>
              <a:spcAft>
                <a:spcPts val="300"/>
              </a:spcAft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1588" indent="0" algn="r">
              <a:lnSpc>
                <a:spcPct val="100000"/>
              </a:lnSpc>
              <a:spcAft>
                <a:spcPts val="0"/>
              </a:spcAft>
              <a:buNone/>
              <a:defRPr sz="1400" b="0"/>
            </a:lvl2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905875" y="1645031"/>
            <a:ext cx="2465388" cy="1914969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10300" y="1645031"/>
            <a:ext cx="2465388" cy="1914969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905875" y="3791828"/>
            <a:ext cx="2465388" cy="1916557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2 images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210300" y="1648208"/>
            <a:ext cx="2465388" cy="1911793"/>
          </a:xfrm>
        </p:spPr>
        <p:txBody>
          <a:bodyPr lIns="0"/>
          <a:lstStyle>
            <a:lvl1pPr marL="0" indent="0" algn="r">
              <a:lnSpc>
                <a:spcPct val="100000"/>
              </a:lnSpc>
              <a:spcAft>
                <a:spcPts val="300"/>
              </a:spcAft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1588" indent="0" algn="r">
              <a:lnSpc>
                <a:spcPct val="100000"/>
              </a:lnSpc>
              <a:spcAft>
                <a:spcPts val="0"/>
              </a:spcAft>
              <a:buNone/>
              <a:defRPr sz="1400" b="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210300" y="3791828"/>
            <a:ext cx="2465388" cy="1914969"/>
          </a:xfrm>
        </p:spPr>
        <p:txBody>
          <a:bodyPr lIns="0"/>
          <a:lstStyle>
            <a:lvl1pPr marL="0" indent="0" algn="r">
              <a:lnSpc>
                <a:spcPct val="100000"/>
              </a:lnSpc>
              <a:spcAft>
                <a:spcPts val="300"/>
              </a:spcAft>
              <a:buFontTx/>
              <a:buNone/>
              <a:defRPr sz="1400" b="1" cap="all" baseline="0">
                <a:solidFill>
                  <a:schemeClr val="tx2"/>
                </a:solidFill>
              </a:defRPr>
            </a:lvl1pPr>
            <a:lvl2pPr marL="1588" indent="0" algn="r">
              <a:lnSpc>
                <a:spcPct val="100000"/>
              </a:lnSpc>
              <a:spcAft>
                <a:spcPts val="0"/>
              </a:spcAft>
              <a:buNone/>
              <a:defRPr sz="1400" b="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905875" y="3791827"/>
            <a:ext cx="2465388" cy="1914969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ysClr val="windowText" lastClr="000000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905875" y="1645031"/>
            <a:ext cx="2465388" cy="1914969"/>
          </a:xfrm>
          <a:noFill/>
          <a:ln>
            <a:noFill/>
          </a:ln>
        </p:spPr>
        <p:txBody>
          <a:bodyPr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6927" y="1648207"/>
            <a:ext cx="10554335" cy="4058590"/>
          </a:xfrm>
        </p:spPr>
        <p:txBody>
          <a:bodyPr lIns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349" y="0"/>
            <a:ext cx="6078853" cy="342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2"/>
          <p:cNvSpPr txBox="1">
            <a:spLocks noChangeArrowheads="1"/>
          </p:cNvSpPr>
          <p:nvPr userDrawn="1"/>
        </p:nvSpPr>
        <p:spPr bwMode="auto">
          <a:xfrm>
            <a:off x="12698348" y="3610812"/>
            <a:ext cx="6095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dirty="0"/>
              <a:t>Keyword slide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0413" cy="6859588"/>
          </a:xfrm>
          <a:noFill/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928" y="452543"/>
            <a:ext cx="10558675" cy="1056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, Title and 3 transparent fac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0413" cy="6859588"/>
          </a:xfrm>
          <a:noFill/>
        </p:spPr>
        <p:txBody>
          <a:bodyPr tIns="36000" anchor="t" anchorCtr="0"/>
          <a:lstStyle>
            <a:lvl1pPr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Insert picture: Click ‘Insert’ tab in Top Ribbon, Click ‘Picture’, Select the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928" y="452543"/>
            <a:ext cx="10558675" cy="1056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17562" y="2320796"/>
            <a:ext cx="3402000" cy="2160000"/>
          </a:xfrm>
          <a:prstGeom prst="roundRect">
            <a:avLst>
              <a:gd name="adj" fmla="val 7802"/>
            </a:avLst>
          </a:prstGeom>
          <a:blipFill>
            <a:blip r:embed="rId2"/>
            <a:stretch>
              <a:fillRect/>
            </a:stretch>
          </a:blipFill>
        </p:spPr>
        <p:txBody>
          <a:bodyPr lIns="144000" tIns="90000" rIns="144000" bIns="90000"/>
          <a:lstStyle>
            <a:lvl1pPr marL="0" indent="0">
              <a:buFont typeface="Arial" panose="020B0604020202020204" pitchFamily="34" charset="0"/>
              <a:buChar char="​"/>
              <a:defRPr sz="1600" b="1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252000">
              <a:defRPr sz="1600">
                <a:solidFill>
                  <a:schemeClr val="bg1"/>
                </a:solidFill>
              </a:defRPr>
            </a:lvl3pPr>
            <a:lvl4pPr marL="630000" indent="-252000">
              <a:defRPr>
                <a:solidFill>
                  <a:schemeClr val="bg1"/>
                </a:solidFill>
              </a:defRPr>
            </a:lvl4pPr>
            <a:lvl5pPr marL="9900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" name="Slide Number Placeholder 2" hidden="1"/>
          <p:cNvSpPr>
            <a:spLocks noGrp="1"/>
          </p:cNvSpPr>
          <p:nvPr>
            <p:ph type="sldNum" sz="quarter" idx="11"/>
          </p:nvPr>
        </p:nvSpPr>
        <p:spPr>
          <a:xfrm>
            <a:off x="11364395" y="7018599"/>
            <a:ext cx="59403" cy="45719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395794" y="2320796"/>
            <a:ext cx="3402000" cy="2160000"/>
          </a:xfrm>
          <a:prstGeom prst="roundRect">
            <a:avLst>
              <a:gd name="adj" fmla="val 7802"/>
            </a:avLst>
          </a:prstGeom>
          <a:blipFill>
            <a:blip r:embed="rId2"/>
            <a:stretch>
              <a:fillRect/>
            </a:stretch>
          </a:blipFill>
        </p:spPr>
        <p:txBody>
          <a:bodyPr lIns="144000" tIns="90000" rIns="144000" bIns="90000"/>
          <a:lstStyle>
            <a:lvl1pPr marL="0" indent="0">
              <a:buFont typeface="Arial" panose="020B0604020202020204" pitchFamily="34" charset="0"/>
              <a:buChar char="​"/>
              <a:defRPr sz="1600" b="1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252000">
              <a:defRPr sz="1600">
                <a:solidFill>
                  <a:schemeClr val="bg1"/>
                </a:solidFill>
              </a:defRPr>
            </a:lvl3pPr>
            <a:lvl4pPr marL="630000" indent="-252000">
              <a:defRPr>
                <a:solidFill>
                  <a:schemeClr val="bg1"/>
                </a:solidFill>
              </a:defRPr>
            </a:lvl4pPr>
            <a:lvl5pPr marL="9900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7974025" y="2320796"/>
            <a:ext cx="3402000" cy="2160000"/>
          </a:xfrm>
          <a:prstGeom prst="roundRect">
            <a:avLst>
              <a:gd name="adj" fmla="val 7802"/>
            </a:avLst>
          </a:prstGeom>
          <a:blipFill>
            <a:blip r:embed="rId2"/>
            <a:stretch>
              <a:fillRect/>
            </a:stretch>
          </a:blipFill>
        </p:spPr>
        <p:txBody>
          <a:bodyPr lIns="144000" tIns="90000" rIns="144000" bIns="90000"/>
          <a:lstStyle>
            <a:lvl1pPr marL="0" indent="0">
              <a:buFont typeface="Arial" panose="020B0604020202020204" pitchFamily="34" charset="0"/>
              <a:buChar char="​"/>
              <a:defRPr sz="1600" b="1"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252000">
              <a:defRPr sz="1600">
                <a:solidFill>
                  <a:schemeClr val="bg1"/>
                </a:solidFill>
              </a:defRPr>
            </a:lvl3pPr>
            <a:lvl4pPr marL="630000" indent="-252000">
              <a:defRPr>
                <a:solidFill>
                  <a:schemeClr val="bg1"/>
                </a:solidFill>
              </a:defRPr>
            </a:lvl4pPr>
            <a:lvl5pPr marL="9900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9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8" grpId="0" uiExpand="1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9" grpId="0" uiExpand="1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0413" cy="6859588"/>
          </a:xfrm>
          <a:noFill/>
        </p:spPr>
        <p:txBody>
          <a:bodyPr tIns="0" anchor="t" anchorCtr="0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Insert picture: Click ‘Insert’ tab in Top Ribbon, Click ‘Picture’, Select the picture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ogo_ramboll"/>
          <p:cNvSpPr>
            <a:spLocks noChangeAspect="1"/>
          </p:cNvSpPr>
          <p:nvPr userDrawn="1"/>
        </p:nvSpPr>
        <p:spPr>
          <a:xfrm>
            <a:off x="817201" y="6159600"/>
            <a:ext cx="1128381" cy="2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Logo_ramboll_bmkAr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1" y="6159600"/>
            <a:ext cx="1220064" cy="2556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0413" cy="2878805"/>
          </a:xfrm>
          <a:noFill/>
          <a:ln>
            <a:noFill/>
          </a:ln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815308" y="3141695"/>
            <a:ext cx="10560295" cy="658454"/>
          </a:xfrm>
        </p:spPr>
        <p:txBody>
          <a:bodyPr tIns="0" anchor="b" anchorCtr="0"/>
          <a:lstStyle>
            <a:lvl1pPr>
              <a:defRPr sz="4300" cap="all" baseline="0" smtClean="0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27655" name="Subtitle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15308" y="3798879"/>
            <a:ext cx="10560296" cy="1753006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300" b="1" cap="all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9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1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64395" y="6284782"/>
            <a:ext cx="479938" cy="155611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816927" y="452544"/>
            <a:ext cx="10558676" cy="1196721"/>
          </a:xfrm>
        </p:spPr>
        <p:txBody>
          <a:bodyPr tIns="0"/>
          <a:lstStyle>
            <a:lvl1pPr>
              <a:defRPr sz="3200" cap="all" baseline="0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8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14 April 2016</a:t>
            </a: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8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Induction Day - Inspiring Engineering</a:t>
            </a: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Logo_ramboll_white"/>
          <p:cNvSpPr>
            <a:spLocks noChangeAspect="1"/>
          </p:cNvSpPr>
          <p:nvPr userDrawn="1"/>
        </p:nvSpPr>
        <p:spPr>
          <a:xfrm>
            <a:off x="817200" y="6159600"/>
            <a:ext cx="1130538" cy="2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Logo_ramboll_white_bmkAr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0" y="6159600"/>
            <a:ext cx="1220064" cy="25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927" y="1645033"/>
            <a:ext cx="10558676" cy="4063354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5308" y="1645033"/>
            <a:ext cx="5165613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09492" y="1645581"/>
            <a:ext cx="5166111" cy="4061740"/>
          </a:xfrm>
          <a:noFill/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96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927" y="3317933"/>
            <a:ext cx="4887316" cy="1072190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/>
          </p:nvPr>
        </p:nvSpPr>
        <p:spPr>
          <a:xfrm>
            <a:off x="6210299" y="3377581"/>
            <a:ext cx="5165304" cy="2333340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Picture Placeholder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0413" cy="2878805"/>
          </a:xfrm>
          <a:noFill/>
          <a:ln>
            <a:noFill/>
          </a:ln>
        </p:spPr>
        <p:txBody>
          <a:bodyPr tIns="936000" anchor="ctr" anchorCtr="1"/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79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9" y="1645033"/>
            <a:ext cx="516530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0300" y="1645034"/>
            <a:ext cx="5165302" cy="1914966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10299" y="3791827"/>
            <a:ext cx="5165304" cy="1914969"/>
          </a:xfrm>
        </p:spPr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928" y="1645033"/>
            <a:ext cx="5164774" cy="406335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10299" y="1645583"/>
            <a:ext cx="5165304" cy="1914418"/>
          </a:xfrm>
          <a:noFill/>
          <a:ln>
            <a:noFill/>
          </a:ln>
        </p:spPr>
        <p:txBody>
          <a:bodyPr lIns="38399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ogo_ramboll"/>
          <p:cNvSpPr>
            <a:spLocks noChangeAspect="1"/>
          </p:cNvSpPr>
          <p:nvPr userDrawn="1"/>
        </p:nvSpPr>
        <p:spPr>
          <a:xfrm>
            <a:off x="817201" y="6159600"/>
            <a:ext cx="1128381" cy="2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Logo_ramboll_bmkArt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1" y="6159600"/>
            <a:ext cx="1220064" cy="2556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16927" y="452543"/>
            <a:ext cx="10559098" cy="74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 noProof="0" dirty="0"/>
              <a:t>Presentation title</a:t>
            </a:r>
            <a:br>
              <a:rPr lang="en-GB" noProof="0" dirty="0"/>
            </a:br>
            <a:r>
              <a:rPr lang="en-GB" noProof="0" dirty="0"/>
              <a:t>(in cyan)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64395" y="6282000"/>
            <a:ext cx="479938" cy="155611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6927" y="1648207"/>
            <a:ext cx="10558676" cy="406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SD_FLD_DocumentDate"/>
          <p:cNvSpPr txBox="1"/>
          <p:nvPr/>
        </p:nvSpPr>
        <p:spPr bwMode="auto">
          <a:xfrm>
            <a:off x="6092207" y="6281954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SD_FLD_Name"/>
          <p:cNvSpPr txBox="1"/>
          <p:nvPr/>
        </p:nvSpPr>
        <p:spPr bwMode="auto">
          <a:xfrm>
            <a:off x="6092207" y="6129519"/>
            <a:ext cx="5260115" cy="15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9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189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7" r:id="rId3"/>
    <p:sldLayoutId id="2147483761" r:id="rId4"/>
    <p:sldLayoutId id="2147483762" r:id="rId5"/>
    <p:sldLayoutId id="2147483738" r:id="rId6"/>
    <p:sldLayoutId id="2147483739" r:id="rId7"/>
    <p:sldLayoutId id="2147483741" r:id="rId8"/>
    <p:sldLayoutId id="2147483742" r:id="rId9"/>
    <p:sldLayoutId id="2147483763" r:id="rId10"/>
    <p:sldLayoutId id="2147483764" r:id="rId11"/>
    <p:sldLayoutId id="2147483765" r:id="rId12"/>
    <p:sldLayoutId id="2147483757" r:id="rId13"/>
    <p:sldLayoutId id="2147483758" r:id="rId14"/>
    <p:sldLayoutId id="2147483759" r:id="rId15"/>
    <p:sldLayoutId id="2147483749" r:id="rId16"/>
    <p:sldLayoutId id="2147483760" r:id="rId17"/>
    <p:sldLayoutId id="2147483746" r:id="rId18"/>
    <p:sldLayoutId id="2147483747" r:id="rId19"/>
    <p:sldLayoutId id="2147483748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2400" b="1" kern="1200" cap="all">
          <a:solidFill>
            <a:schemeClr val="tx2"/>
          </a:solidFill>
          <a:latin typeface="Verdana"/>
          <a:ea typeface="ＭＳ Ｐゴシック" pitchFamily="-111" charset="-128"/>
          <a:cs typeface="ＭＳ Ｐゴシック" pitchFamily="-111" charset="-128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252000" indent="-2520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kern="1200">
          <a:solidFill>
            <a:schemeClr val="tx1"/>
          </a:solidFill>
          <a:latin typeface="Verdana"/>
          <a:ea typeface="ＭＳ Ｐゴシック" pitchFamily="-111" charset="-128"/>
          <a:cs typeface="ＭＳ Ｐゴシック" pitchFamily="-111" charset="-128"/>
        </a:defRPr>
      </a:lvl1pPr>
      <a:lvl2pPr marL="648000" indent="-2520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600" kern="1200">
          <a:solidFill>
            <a:schemeClr val="tx1"/>
          </a:solidFill>
          <a:latin typeface="Verdana"/>
          <a:ea typeface="ＭＳ Ｐゴシック" pitchFamily="-111" charset="-128"/>
          <a:cs typeface="+mn-cs"/>
        </a:defRPr>
      </a:lvl2pPr>
      <a:lvl3pPr marL="979200" indent="-2520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400" kern="1200">
          <a:solidFill>
            <a:schemeClr val="tx1"/>
          </a:solidFill>
          <a:latin typeface="Verdana"/>
          <a:ea typeface="ＭＳ Ｐゴシック" pitchFamily="-111" charset="-128"/>
          <a:cs typeface="+mn-cs"/>
        </a:defRPr>
      </a:lvl3pPr>
      <a:lvl4pPr marL="1386000" indent="-2844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400" kern="1200">
          <a:solidFill>
            <a:schemeClr val="tx1"/>
          </a:solidFill>
          <a:latin typeface="Verdana"/>
          <a:ea typeface="ＭＳ Ｐゴシック" pitchFamily="-111" charset="-128"/>
          <a:cs typeface="+mn-cs"/>
        </a:defRPr>
      </a:lvl4pPr>
      <a:lvl5pPr marL="1699200" indent="-284400" algn="l" defTabSz="457189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400" kern="1200">
          <a:solidFill>
            <a:schemeClr val="tx1"/>
          </a:solidFill>
          <a:latin typeface="Verdana"/>
          <a:ea typeface="ＭＳ Ｐゴシック" pitchFamily="-111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video" Target="../media/media1.wmv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5.png"/><Relationship Id="rId17" Type="http://schemas.openxmlformats.org/officeDocument/2006/relationships/image" Target="../media/image12.tmp"/><Relationship Id="rId2" Type="http://schemas.microsoft.com/office/2007/relationships/media" Target="../media/media1.wmv"/><Relationship Id="rId16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6.xml"/><Relationship Id="rId11" Type="http://schemas.openxmlformats.org/officeDocument/2006/relationships/oleObject" Target="../embeddings/oleObject1.bin"/><Relationship Id="rId5" Type="http://schemas.openxmlformats.org/officeDocument/2006/relationships/video" Target="../media/media2.wmv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microsoft.com/office/2007/relationships/media" Target="../media/media2.wmv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614" y="267524"/>
            <a:ext cx="10559098" cy="748800"/>
          </a:xfrm>
        </p:spPr>
        <p:txBody>
          <a:bodyPr/>
          <a:lstStyle/>
          <a:p>
            <a:pPr>
              <a:defRPr/>
            </a:pPr>
            <a:r>
              <a:rPr lang="en-GB" dirty="0"/>
              <a:t>innovation – partnering</a:t>
            </a:r>
            <a:br>
              <a:rPr lang="en-GB" dirty="0"/>
            </a:br>
            <a:r>
              <a:rPr lang="en-GB" sz="2000" dirty="0"/>
              <a:t>Contractor, Engineer, Academia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9479582" y="3575909"/>
            <a:ext cx="2225361" cy="21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2854" tIns="0" rIns="0" bIns="0">
            <a:spAutoFit/>
          </a:bodyPr>
          <a:lstStyle/>
          <a:p>
            <a:pPr marL="15118" indent="-30236" eaLnBrk="0" hangingPunct="0">
              <a:lnSpc>
                <a:spcPts val="2575"/>
              </a:lnSpc>
              <a:spcAft>
                <a:spcPts val="1786"/>
              </a:spcAft>
            </a:pPr>
            <a:r>
              <a:rPr lang="en-GB" sz="1400" dirty="0"/>
              <a:t>350 projects</a:t>
            </a:r>
          </a:p>
          <a:p>
            <a:pPr marL="15118" indent="-30236" eaLnBrk="0" hangingPunct="0">
              <a:lnSpc>
                <a:spcPts val="2575"/>
              </a:lnSpc>
              <a:spcAft>
                <a:spcPts val="1786"/>
              </a:spcAft>
            </a:pPr>
            <a:r>
              <a:rPr lang="en-GB" sz="1400" dirty="0"/>
              <a:t>Strengthening masonry arch bridges</a:t>
            </a:r>
          </a:p>
          <a:p>
            <a:pPr marL="15118" indent="-30236" eaLnBrk="0" hangingPunct="0">
              <a:lnSpc>
                <a:spcPts val="2575"/>
              </a:lnSpc>
              <a:spcAft>
                <a:spcPts val="1786"/>
              </a:spcAft>
            </a:pPr>
            <a:r>
              <a:rPr lang="en-GB" sz="1400" dirty="0"/>
              <a:t>Queens award for </a:t>
            </a:r>
            <a:r>
              <a:rPr lang="en-GB" sz="1400" dirty="0" err="1"/>
              <a:t>innovation:enterprise</a:t>
            </a:r>
            <a:endParaRPr lang="en-GB" sz="1400" dirty="0"/>
          </a:p>
        </p:txBody>
      </p:sp>
      <p:pic>
        <p:nvPicPr>
          <p:cNvPr id="16" name="Picture 2" descr="trltes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7" b="5353"/>
          <a:stretch>
            <a:fillRect/>
          </a:stretch>
        </p:blipFill>
        <p:spPr bwMode="auto">
          <a:xfrm>
            <a:off x="5303118" y="2875443"/>
            <a:ext cx="2016125" cy="1403729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failingTRL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r="3848"/>
          <a:stretch>
            <a:fillRect/>
          </a:stretch>
        </p:blipFill>
        <p:spPr bwMode="auto">
          <a:xfrm>
            <a:off x="766614" y="2872646"/>
            <a:ext cx="2105025" cy="1420813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lose_up_discrete_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045" y="2895342"/>
            <a:ext cx="2053471" cy="1406526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336900"/>
              </p:ext>
            </p:extLst>
          </p:nvPr>
        </p:nvGraphicFramePr>
        <p:xfrm>
          <a:off x="774534" y="1186007"/>
          <a:ext cx="2105026" cy="1514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r:id="rId11" imgW="18819048" imgH="11841228" progId="">
                  <p:embed/>
                </p:oleObj>
              </mc:Choice>
              <mc:Fallback>
                <p:oleObj r:id="rId11" imgW="18819048" imgH="1184122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434"/>
                      <a:stretch>
                        <a:fillRect/>
                      </a:stretch>
                    </p:blipFill>
                    <p:spPr bwMode="auto">
                      <a:xfrm>
                        <a:off x="774534" y="1186007"/>
                        <a:ext cx="2105026" cy="151474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6" descr="surve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92" y="1187521"/>
            <a:ext cx="2016125" cy="1513227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side-elevati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r="9418"/>
          <a:stretch>
            <a:fillRect/>
          </a:stretch>
        </p:blipFill>
        <p:spPr bwMode="auto">
          <a:xfrm>
            <a:off x="5303118" y="1179200"/>
            <a:ext cx="2016125" cy="1512887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521851"/>
              </p:ext>
            </p:extLst>
          </p:nvPr>
        </p:nvGraphicFramePr>
        <p:xfrm>
          <a:off x="7525369" y="3529196"/>
          <a:ext cx="1681808" cy="2484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r:id="rId15" imgW="12571429" imgH="18523810" progId="">
                  <p:embed/>
                </p:oleObj>
              </mc:Choice>
              <mc:Fallback>
                <p:oleObj r:id="rId15" imgW="12571429" imgH="1852381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5369" y="3529196"/>
                        <a:ext cx="1681808" cy="248407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 descr="Screen Clippi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715" y="333450"/>
            <a:ext cx="4350064" cy="3098377"/>
          </a:xfrm>
          <a:prstGeom prst="rect">
            <a:avLst/>
          </a:prstGeom>
        </p:spPr>
      </p:pic>
      <p:pic>
        <p:nvPicPr>
          <p:cNvPr id="24" name="Archtec-Cashell-unstrengthened-narrow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26377" y="4408682"/>
            <a:ext cx="2954907" cy="1583337"/>
          </a:xfrm>
          <a:prstGeom prst="rect">
            <a:avLst/>
          </a:prstGeom>
        </p:spPr>
      </p:pic>
      <p:pic>
        <p:nvPicPr>
          <p:cNvPr id="25" name="Archtec-Cashell-strengthened-narrow.av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9"/>
          <a:srcRect t="-1353" b="-1353"/>
          <a:stretch/>
        </p:blipFill>
        <p:spPr>
          <a:xfrm>
            <a:off x="3925076" y="4387431"/>
            <a:ext cx="3034226" cy="162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5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2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heme/theme1.xml><?xml version="1.0" encoding="utf-8"?>
<a:theme xmlns:a="http://schemas.openxmlformats.org/drawingml/2006/main" name="Ramboll Basic template">
  <a:themeElements>
    <a:clrScheme name="Ramboll">
      <a:dk1>
        <a:srgbClr val="000000"/>
      </a:dk1>
      <a:lt1>
        <a:srgbClr val="FFFFFF"/>
      </a:lt1>
      <a:dk2>
        <a:srgbClr val="009DE0"/>
      </a:dk2>
      <a:lt2>
        <a:srgbClr val="797766"/>
      </a:lt2>
      <a:accent1>
        <a:srgbClr val="A7D3F5"/>
      </a:accent1>
      <a:accent2>
        <a:srgbClr val="5CA551"/>
      </a:accent2>
      <a:accent3>
        <a:srgbClr val="A1C23D"/>
      </a:accent3>
      <a:accent4>
        <a:srgbClr val="C40079"/>
      </a:accent4>
      <a:accent5>
        <a:srgbClr val="C63418"/>
      </a:accent5>
      <a:accent6>
        <a:srgbClr val="D0CFC5"/>
      </a:accent6>
      <a:hlink>
        <a:srgbClr val="009DE0"/>
      </a:hlink>
      <a:folHlink>
        <a:srgbClr val="9DD3F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36000" tIns="0" rIns="0" bIns="0" numCol="1" anchor="t" anchorCtr="0" compatLnSpc="1">
        <a:prstTxWarp prst="textNoShape">
          <a:avLst/>
        </a:prstTxWarp>
      </a:bodyPr>
      <a:lstStyle>
        <a:defPPr marL="12700" marR="0" indent="-25400" algn="l" defTabSz="457200" rtl="0" eaLnBrk="0" fontAlgn="base" latinLnBrk="0" hangingPunct="0">
          <a:lnSpc>
            <a:spcPts val="2163"/>
          </a:lnSpc>
          <a:spcBef>
            <a:spcPct val="0"/>
          </a:spcBef>
          <a:spcAft>
            <a:spcPts val="1500"/>
          </a:spcAft>
          <a:buClrTx/>
          <a:buSzTx/>
          <a:tabLst/>
          <a:defRPr kumimoji="0" sz="18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Verdana"/>
            <a:ea typeface="ＭＳ Ｐゴシック" pitchFamily="-111" charset="-128"/>
            <a:cs typeface="ＭＳ Ｐゴシック" pitchFamily="-111" charset="-128"/>
          </a:defRPr>
        </a:defPPr>
      </a:lstStyle>
    </a:txDef>
  </a:objectDefaults>
  <a:extraClrSchemeLst>
    <a:extraClrScheme>
      <a:clrScheme name="Ramboll 1">
        <a:dk1>
          <a:srgbClr val="000000"/>
        </a:dk1>
        <a:lt1>
          <a:srgbClr val="009DE0"/>
        </a:lt1>
        <a:dk2>
          <a:srgbClr val="797766"/>
        </a:dk2>
        <a:lt2>
          <a:srgbClr val="FFFFFF"/>
        </a:lt2>
        <a:accent1>
          <a:srgbClr val="9DD3F5"/>
        </a:accent1>
        <a:accent2>
          <a:srgbClr val="5CA551"/>
        </a:accent2>
        <a:accent3>
          <a:srgbClr val="AACCED"/>
        </a:accent3>
        <a:accent4>
          <a:srgbClr val="000000"/>
        </a:accent4>
        <a:accent5>
          <a:srgbClr val="CCE6F9"/>
        </a:accent5>
        <a:accent6>
          <a:srgbClr val="539549"/>
        </a:accent6>
        <a:hlink>
          <a:srgbClr val="009DE0"/>
        </a:hlink>
        <a:folHlink>
          <a:srgbClr val="7977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mboll 2">
        <a:dk1>
          <a:srgbClr val="000000"/>
        </a:dk1>
        <a:lt1>
          <a:srgbClr val="FFFFFF"/>
        </a:lt1>
        <a:dk2>
          <a:srgbClr val="009DE0"/>
        </a:dk2>
        <a:lt2>
          <a:srgbClr val="797766"/>
        </a:lt2>
        <a:accent1>
          <a:srgbClr val="9DD3F5"/>
        </a:accent1>
        <a:accent2>
          <a:srgbClr val="5CA551"/>
        </a:accent2>
        <a:accent3>
          <a:srgbClr val="FFFFFF"/>
        </a:accent3>
        <a:accent4>
          <a:srgbClr val="000000"/>
        </a:accent4>
        <a:accent5>
          <a:srgbClr val="CCE6F9"/>
        </a:accent5>
        <a:accent6>
          <a:srgbClr val="539549"/>
        </a:accent6>
        <a:hlink>
          <a:srgbClr val="009DE0"/>
        </a:hlink>
        <a:folHlink>
          <a:srgbClr val="7977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mboll 3">
        <a:dk1>
          <a:srgbClr val="000000"/>
        </a:dk1>
        <a:lt1>
          <a:srgbClr val="FFFFFF"/>
        </a:lt1>
        <a:dk2>
          <a:srgbClr val="009DE0"/>
        </a:dk2>
        <a:lt2>
          <a:srgbClr val="797766"/>
        </a:lt2>
        <a:accent1>
          <a:srgbClr val="D0D0C9"/>
        </a:accent1>
        <a:accent2>
          <a:srgbClr val="5CA551"/>
        </a:accent2>
        <a:accent3>
          <a:srgbClr val="FFFFFF"/>
        </a:accent3>
        <a:accent4>
          <a:srgbClr val="000000"/>
        </a:accent4>
        <a:accent5>
          <a:srgbClr val="E4E4E1"/>
        </a:accent5>
        <a:accent6>
          <a:srgbClr val="539549"/>
        </a:accent6>
        <a:hlink>
          <a:srgbClr val="009DE0"/>
        </a:hlink>
        <a:folHlink>
          <a:srgbClr val="9DD3F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amboll Basic template.potx" id="{568CD422-14A3-45EB-8805-C3CD6C93EF47}" vid="{EA1E40D6-BAA1-4BF4-8471-B2A0B4991E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</TotalTime>
  <Words>16</Words>
  <Application>Microsoft Office PowerPoint</Application>
  <PresentationFormat>Custom</PresentationFormat>
  <Paragraphs>5</Paragraphs>
  <Slides>1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Verdana</vt:lpstr>
      <vt:lpstr>Ramboll Basic template</vt:lpstr>
      <vt:lpstr>innovation – partnering Contractor, Engineer, Academia</vt:lpstr>
    </vt:vector>
  </TitlesOfParts>
  <Company>Ramboll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Ramboll</dc:creator>
  <cp:lastModifiedBy>Cintec Office</cp:lastModifiedBy>
  <cp:revision>53</cp:revision>
  <dcterms:created xsi:type="dcterms:W3CDTF">2012-10-04T12:05:48Z</dcterms:created>
  <dcterms:modified xsi:type="dcterms:W3CDTF">2019-08-30T14:43:42Z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www.skabelondesign.com</vt:lpwstr>
  </property>
  <property fmtid="{D5CDD505-2E9C-101B-9397-08002B2CF9AE}" pid="3" name="SD_ArtworkDefinition">
    <vt:lpwstr>Ramboll</vt:lpwstr>
  </property>
  <property fmtid="{D5CDD505-2E9C-101B-9397-08002B2CF9AE}" pid="4" name="SD_CtlText_LogoSelector">
    <vt:lpwstr>Ramboll</vt:lpwstr>
  </property>
  <property fmtid="{D5CDD505-2E9C-101B-9397-08002B2CF9AE}" pid="5" name="SD_DocumentLanguageString">
    <vt:lpwstr>English (UK)</vt:lpwstr>
  </property>
  <property fmtid="{D5CDD505-2E9C-101B-9397-08002B2CF9AE}" pid="6" name="SD_DocumentLanguage">
    <vt:lpwstr>en-GB</vt:lpwstr>
  </property>
  <property fmtid="{D5CDD505-2E9C-101B-9397-08002B2CF9AE}" pid="7" name="sdDocumentDateFormat">
    <vt:lpwstr>en-GB:dd/MM/yyyy</vt:lpwstr>
  </property>
  <property fmtid="{D5CDD505-2E9C-101B-9397-08002B2CF9AE}" pid="8" name="SD_CtlText_UserProfiles_Date">
    <vt:lpwstr>14 April 2016</vt:lpwstr>
  </property>
  <property fmtid="{D5CDD505-2E9C-101B-9397-08002B2CF9AE}" pid="9" name="SD_CtlText_UserProfiles_Name">
    <vt:lpwstr>Induction Day - Inspiring Engineering</vt:lpwstr>
  </property>
  <property fmtid="{D5CDD505-2E9C-101B-9397-08002B2CF9AE}" pid="10" name="SD_UserprofileName">
    <vt:lpwstr/>
  </property>
  <property fmtid="{D5CDD505-2E9C-101B-9397-08002B2CF9AE}" pid="11" name="DocumentInfoFinished">
    <vt:lpwstr>True</vt:lpwstr>
  </property>
</Properties>
</file>